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0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1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1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9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7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2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3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4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1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43296-CCD1-4CCF-A2FB-901251C99049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65AF-C9D2-4D82-850A-3BC8E72F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3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Answers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dirty="0" smtClean="0"/>
              <a:t>Write two observations</a:t>
            </a:r>
          </a:p>
          <a:p>
            <a:r>
              <a:rPr lang="en-US" dirty="0" smtClean="0"/>
              <a:t>Write two inferences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47800"/>
            <a:ext cx="4191000" cy="502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Station: Inputs</a:t>
            </a:r>
            <a:br>
              <a:rPr lang="en-US" dirty="0" smtClean="0"/>
            </a:br>
            <a:r>
              <a:rPr lang="en-US" sz="3100" i="1" dirty="0" smtClean="0"/>
              <a:t>Copy the table into your notebook and fill in with your group.  Use both words AND illustrations in each box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789988"/>
              </p:ext>
            </p:extLst>
          </p:nvPr>
        </p:nvGraphicFramePr>
        <p:xfrm>
          <a:off x="533400" y="1905000"/>
          <a:ext cx="7620000" cy="4433543"/>
        </p:xfrm>
        <a:graphic>
          <a:graphicData uri="http://schemas.openxmlformats.org/drawingml/2006/table">
            <a:tbl>
              <a:tblPr firstRow="1" firstCol="1" bandRow="1"/>
              <a:tblGrid>
                <a:gridCol w="2561475"/>
                <a:gridCol w="2523365"/>
                <a:gridCol w="2535160"/>
              </a:tblGrid>
              <a:tr h="6256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en-US" sz="1800" baseline="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are the inputs to photosynthesis?</a:t>
                      </a:r>
                      <a:endParaRPr lang="en-US" sz="180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Where</a:t>
                      </a:r>
                      <a:r>
                        <a:rPr lang="en-US" sz="1800" baseline="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do each of these come from?</a:t>
                      </a:r>
                      <a:endParaRPr lang="en-US" sz="180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How</a:t>
                      </a:r>
                      <a:r>
                        <a:rPr lang="en-US" sz="1800" baseline="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do each of the inputs enter the plant?</a:t>
                      </a:r>
                      <a:endParaRPr lang="en-US" sz="180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05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Carbon Dioxide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FF0000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Water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FF0000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Sunlight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Gas from the air, produced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by animals.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FF0000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Water from rain.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solidFill>
                          <a:srgbClr val="FF0000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Sunlight from the sun…yeah…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Gas comes in through the leaves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Water comes up through the roots.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Sunlight gets absorbed</a:t>
                      </a:r>
                      <a:r>
                        <a:rPr lang="en-US" sz="1600" baseline="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through the chloroplasts in the leaves.</a:t>
                      </a:r>
                      <a:r>
                        <a:rPr lang="en-US" sz="160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</a:t>
                      </a:r>
                      <a:endParaRPr lang="en-US" sz="160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9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Station:  Outputs</a:t>
            </a:r>
            <a:br>
              <a:rPr lang="en-US" dirty="0" smtClean="0"/>
            </a:br>
            <a:r>
              <a:rPr lang="en-US" sz="3100" i="1" dirty="0">
                <a:solidFill>
                  <a:prstClr val="black"/>
                </a:solidFill>
              </a:rPr>
              <a:t>Copy the table into your notebook and fill in with your group.  Use both words AND illustrations in each box</a:t>
            </a:r>
            <a:r>
              <a:rPr lang="en-US" dirty="0">
                <a:solidFill>
                  <a:prstClr val="black"/>
                </a:solidFill>
              </a:rPr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178863"/>
              </p:ext>
            </p:extLst>
          </p:nvPr>
        </p:nvGraphicFramePr>
        <p:xfrm>
          <a:off x="990600" y="2133600"/>
          <a:ext cx="6995160" cy="3741225"/>
        </p:xfrm>
        <a:graphic>
          <a:graphicData uri="http://schemas.openxmlformats.org/drawingml/2006/table">
            <a:tbl>
              <a:tblPr firstRow="1" firstCol="1" bandRow="1"/>
              <a:tblGrid>
                <a:gridCol w="3497580"/>
                <a:gridCol w="3497580"/>
              </a:tblGrid>
              <a:tr h="3807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What are the Outputs of Photosynthesis?</a:t>
                      </a:r>
                      <a:endParaRPr lang="en-US" sz="240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How do they Exit the plant?</a:t>
                      </a:r>
                      <a:endParaRPr lang="en-US" sz="2400" dirty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US" sz="1600" dirty="0" smtClean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Glucose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(energy from sugar)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 smtClean="0">
                        <a:solidFill>
                          <a:srgbClr val="FF0000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Oxygen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 smtClean="0">
                        <a:solidFill>
                          <a:srgbClr val="FF0000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Water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 </a:t>
                      </a:r>
                      <a:endParaRPr lang="en-US" sz="1600" dirty="0" smtClean="0"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Glucose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 = fruit!  Fruits contain the sugars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Oxygen = leaves through the leaves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/>
                          <a:cs typeface="Times New Roman"/>
                        </a:rPr>
                        <a:t>Water = leaves through the stem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2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Station: Plant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be Superman and pick up a tree would be fantastic!  I would have superhuman strength!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Answer the questions below in your notebook</a:t>
            </a:r>
          </a:p>
          <a:p>
            <a:r>
              <a:rPr lang="en-US" dirty="0" smtClean="0"/>
              <a:t>Where </a:t>
            </a:r>
            <a:r>
              <a:rPr lang="en-US" dirty="0"/>
              <a:t>does </a:t>
            </a:r>
            <a:r>
              <a:rPr lang="en-US" dirty="0" smtClean="0"/>
              <a:t>a tree’s </a:t>
            </a:r>
            <a:r>
              <a:rPr lang="en-US" dirty="0"/>
              <a:t>mass come from? </a:t>
            </a:r>
            <a:r>
              <a:rPr lang="en-US" dirty="0" smtClean="0">
                <a:solidFill>
                  <a:srgbClr val="FF0000"/>
                </a:solidFill>
              </a:rPr>
              <a:t>CO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</a:t>
            </a:r>
            <a:r>
              <a:rPr lang="en-US" dirty="0"/>
              <a:t>do you know?  </a:t>
            </a:r>
            <a:r>
              <a:rPr lang="en-US" dirty="0" smtClean="0">
                <a:solidFill>
                  <a:srgbClr val="FF0000"/>
                </a:solidFill>
              </a:rPr>
              <a:t>Molecules!</a:t>
            </a:r>
          </a:p>
          <a:p>
            <a:r>
              <a:rPr lang="en-US" dirty="0" smtClean="0"/>
              <a:t>How </a:t>
            </a:r>
            <a:r>
              <a:rPr lang="en-US" dirty="0"/>
              <a:t>could you figure it out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Grow plants with and without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</a:t>
            </a:r>
            <a:r>
              <a:rPr lang="en-US" sz="2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and see what happens.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2895600" cy="251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7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Station: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Copy and answer the questions into your notebook.</a:t>
            </a:r>
          </a:p>
          <a:p>
            <a:r>
              <a:rPr lang="en-US" dirty="0" smtClean="0"/>
              <a:t>What </a:t>
            </a:r>
            <a:r>
              <a:rPr lang="en-US" dirty="0"/>
              <a:t>is the chemical equation for photosynthesis</a:t>
            </a:r>
            <a:r>
              <a:rPr lang="en-US" dirty="0" smtClean="0"/>
              <a:t>? Memorize!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rgbClr val="FF0000"/>
                </a:solidFill>
              </a:rPr>
              <a:t>6 H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 + 6 CO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C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+ 6O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Why is photosynthesis important to living things that are not plants –like us animals</a:t>
            </a:r>
            <a:r>
              <a:rPr lang="en-US" dirty="0" smtClean="0"/>
              <a:t>? </a:t>
            </a:r>
            <a:r>
              <a:rPr lang="en-US" i="1" dirty="0" smtClean="0"/>
              <a:t>(a.k.a. what benefits to plants provide?)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8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Station: Sunshine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Photosynthesis </a:t>
            </a:r>
            <a:r>
              <a:rPr lang="en-US" dirty="0"/>
              <a:t>occurs in two stages.  What are they?  How do they work together?  Where do they occur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Light dependent reaction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Plant captures sunlight, water and carbon dioxide.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Light independent reaction  Plant rearranges the molecules into sugar and oxygen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are most plants green?</a:t>
            </a:r>
          </a:p>
          <a:p>
            <a:pPr marL="0" indent="0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Chlorophyll!  The chemical that captures sunlight is green.</a:t>
            </a:r>
            <a:endParaRPr lang="en-US" sz="3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Station: GROWER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Answer the question in your notebook</a:t>
            </a:r>
          </a:p>
          <a:p>
            <a:r>
              <a:rPr lang="en-US" dirty="0" smtClean="0"/>
              <a:t>What are the characteristics of life that GROWER stands for?  How does a slug represent each of these characteristics?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62400"/>
            <a:ext cx="3629506" cy="241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96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Slugs and GROWER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G-Growth, slugs grow.</a:t>
            </a:r>
          </a:p>
          <a:p>
            <a:r>
              <a:rPr lang="en-US" dirty="0" smtClean="0"/>
              <a:t>R-Reproduction, slugs reproduce.</a:t>
            </a:r>
          </a:p>
          <a:p>
            <a:r>
              <a:rPr lang="en-US" dirty="0" smtClean="0"/>
              <a:t>O-organization, slugs have organized units called cells.</a:t>
            </a:r>
          </a:p>
          <a:p>
            <a:r>
              <a:rPr lang="en-US" dirty="0" smtClean="0"/>
              <a:t>W- water, slugs need water.</a:t>
            </a:r>
          </a:p>
          <a:p>
            <a:r>
              <a:rPr lang="en-US" dirty="0" smtClean="0"/>
              <a:t>E- energy, slugs need to take in energy by eating.</a:t>
            </a:r>
          </a:p>
          <a:p>
            <a:r>
              <a:rPr lang="en-US" dirty="0" smtClean="0"/>
              <a:t>R- respond and adapt, slugs respond to stimulus, like salt, and adapt to survive, like avoiding salt.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328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Photosynthesis Review</vt:lpstr>
      <vt:lpstr>Warm Up</vt:lpstr>
      <vt:lpstr>Station: Inputs Copy the table into your notebook and fill in with your group.  Use both words AND illustrations in each box.</vt:lpstr>
      <vt:lpstr>Station:  Outputs Copy the table into your notebook and fill in with your group.  Use both words AND illustrations in each box.</vt:lpstr>
      <vt:lpstr>Station: Plant Mass</vt:lpstr>
      <vt:lpstr>Station: Equation</vt:lpstr>
      <vt:lpstr>Station: Sunshine Reading</vt:lpstr>
      <vt:lpstr>Station: GROWER</vt:lpstr>
      <vt:lpstr>Slugs and GROWER</vt:lpstr>
    </vt:vector>
  </TitlesOfParts>
  <Company>Franklin Pierce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Ufer Kristina</dc:creator>
  <cp:lastModifiedBy>Ufer Kristina</cp:lastModifiedBy>
  <cp:revision>11</cp:revision>
  <cp:lastPrinted>2013-09-26T15:42:35Z</cp:lastPrinted>
  <dcterms:created xsi:type="dcterms:W3CDTF">2013-09-26T15:19:59Z</dcterms:created>
  <dcterms:modified xsi:type="dcterms:W3CDTF">2014-04-17T04:37:47Z</dcterms:modified>
</cp:coreProperties>
</file>